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6A8C2-A03C-4A31-91B0-4AEECD81B4A2}" type="datetimeFigureOut">
              <a:rPr lang="en-US" smtClean="0"/>
              <a:t>4/21/2016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1E224-072D-4CD0-BE11-4AA619BCE8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22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6A8C2-A03C-4A31-91B0-4AEECD81B4A2}" type="datetimeFigureOut">
              <a:rPr lang="en-US" smtClean="0"/>
              <a:t>4/21/2016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1E224-072D-4CD0-BE11-4AA619BCE8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019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6A8C2-A03C-4A31-91B0-4AEECD81B4A2}" type="datetimeFigureOut">
              <a:rPr lang="en-US" smtClean="0"/>
              <a:t>4/21/2016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1E224-072D-4CD0-BE11-4AA619BCE8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673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6A8C2-A03C-4A31-91B0-4AEECD81B4A2}" type="datetimeFigureOut">
              <a:rPr lang="en-US" smtClean="0"/>
              <a:t>4/21/2016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1E224-072D-4CD0-BE11-4AA619BCE8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210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6A8C2-A03C-4A31-91B0-4AEECD81B4A2}" type="datetimeFigureOut">
              <a:rPr lang="en-US" smtClean="0"/>
              <a:t>4/21/2016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1E224-072D-4CD0-BE11-4AA619BCE8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00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6A8C2-A03C-4A31-91B0-4AEECD81B4A2}" type="datetimeFigureOut">
              <a:rPr lang="en-US" smtClean="0"/>
              <a:t>4/21/2016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1E224-072D-4CD0-BE11-4AA619BCE8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516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6A8C2-A03C-4A31-91B0-4AEECD81B4A2}" type="datetimeFigureOut">
              <a:rPr lang="en-US" smtClean="0"/>
              <a:t>4/21/2016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1E224-072D-4CD0-BE11-4AA619BCE8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682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6A8C2-A03C-4A31-91B0-4AEECD81B4A2}" type="datetimeFigureOut">
              <a:rPr lang="en-US" smtClean="0"/>
              <a:t>4/21/2016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1E224-072D-4CD0-BE11-4AA619BCE8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425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6A8C2-A03C-4A31-91B0-4AEECD81B4A2}" type="datetimeFigureOut">
              <a:rPr lang="en-US" smtClean="0"/>
              <a:t>4/21/2016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1E224-072D-4CD0-BE11-4AA619BCE8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620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6A8C2-A03C-4A31-91B0-4AEECD81B4A2}" type="datetimeFigureOut">
              <a:rPr lang="en-US" smtClean="0"/>
              <a:t>4/21/2016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1E224-072D-4CD0-BE11-4AA619BCE8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376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6A8C2-A03C-4A31-91B0-4AEECD81B4A2}" type="datetimeFigureOut">
              <a:rPr lang="en-US" smtClean="0"/>
              <a:t>4/21/2016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1E224-072D-4CD0-BE11-4AA619BCE8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225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26A8C2-A03C-4A31-91B0-4AEECD81B4A2}" type="datetimeFigureOut">
              <a:rPr lang="en-US" smtClean="0"/>
              <a:t>4/21/2016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11E224-072D-4CD0-BE11-4AA619BCE8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519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Space Junk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24400"/>
            <a:ext cx="3429000" cy="21336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3000" y="4724400"/>
            <a:ext cx="3429000" cy="21336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0580" y="4724400"/>
            <a:ext cx="3429000" cy="21336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429000" cy="21336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3000" y="0"/>
            <a:ext cx="3429000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348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My Helpful Opinion In My </a:t>
            </a:r>
            <a:r>
              <a:rPr lang="en-US" dirty="0" smtClean="0"/>
              <a:t>Own Words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Some of space junk is valuable because: There are rare Metals in some of the space junk that can be used again , and others just burn up like for example : Glass , plastic , wire ,some metals , satellite dishes , gold foil </a:t>
            </a:r>
            <a:r>
              <a:rPr lang="en-US" dirty="0" err="1" smtClean="0"/>
              <a:t>ect</a:t>
            </a:r>
            <a:r>
              <a:rPr lang="en-US" dirty="0" smtClean="0"/>
              <a:t>. So they can’t be used again like the other materials that don’t </a:t>
            </a:r>
          </a:p>
          <a:p>
            <a:pPr marL="0" indent="0">
              <a:buNone/>
            </a:pPr>
            <a:r>
              <a:rPr lang="en-US" dirty="0" smtClean="0"/>
              <a:t>Burn up . So making the space junk come in like a comet is a bad idea ,</a:t>
            </a:r>
          </a:p>
          <a:p>
            <a:pPr marL="0" indent="0">
              <a:buNone/>
            </a:pPr>
            <a:r>
              <a:rPr lang="en-US" dirty="0" smtClean="0"/>
              <a:t>and it can get out of hand . So in conclusion bringing space junk in like</a:t>
            </a:r>
          </a:p>
          <a:p>
            <a:pPr marL="0" indent="0">
              <a:buNone/>
            </a:pPr>
            <a:r>
              <a:rPr lang="en-US" dirty="0" smtClean="0"/>
              <a:t>A comet is a bad idea , we should just bring space junk in like a rocket or a Space shuttle or something like that 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290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622971" cy="5428343"/>
          </a:xfrm>
        </p:spPr>
      </p:pic>
      <p:sp>
        <p:nvSpPr>
          <p:cNvPr id="5" name="TextBox 4"/>
          <p:cNvSpPr txBox="1"/>
          <p:nvPr/>
        </p:nvSpPr>
        <p:spPr>
          <a:xfrm>
            <a:off x="9826171" y="377371"/>
            <a:ext cx="2442272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This is an animated</a:t>
            </a:r>
          </a:p>
          <a:p>
            <a:r>
              <a:rPr lang="en-US" dirty="0"/>
              <a:t>v</a:t>
            </a:r>
            <a:r>
              <a:rPr lang="en-US" dirty="0" smtClean="0"/>
              <a:t>ersion of my space</a:t>
            </a:r>
          </a:p>
          <a:p>
            <a:r>
              <a:rPr lang="en-US" dirty="0"/>
              <a:t> </a:t>
            </a:r>
            <a:r>
              <a:rPr lang="en-US" dirty="0" smtClean="0"/>
              <a:t>junk collector. As any</a:t>
            </a:r>
          </a:p>
          <a:p>
            <a:r>
              <a:rPr lang="en-US" dirty="0"/>
              <a:t>o</a:t>
            </a:r>
            <a:r>
              <a:rPr lang="en-US" dirty="0" smtClean="0"/>
              <a:t>ther net space junk</a:t>
            </a:r>
          </a:p>
          <a:p>
            <a:r>
              <a:rPr lang="en-US" dirty="0"/>
              <a:t> </a:t>
            </a:r>
            <a:r>
              <a:rPr lang="en-US" dirty="0" smtClean="0"/>
              <a:t>collector mine will</a:t>
            </a:r>
          </a:p>
          <a:p>
            <a:r>
              <a:rPr lang="en-US" dirty="0"/>
              <a:t> </a:t>
            </a:r>
            <a:r>
              <a:rPr lang="en-US" dirty="0" smtClean="0"/>
              <a:t>do to orbits around</a:t>
            </a:r>
          </a:p>
          <a:p>
            <a:r>
              <a:rPr lang="en-US" dirty="0"/>
              <a:t> </a:t>
            </a:r>
            <a:r>
              <a:rPr lang="en-US" dirty="0" smtClean="0"/>
              <a:t>the Earth before </a:t>
            </a:r>
          </a:p>
          <a:p>
            <a:r>
              <a:rPr lang="en-US" dirty="0" smtClean="0"/>
              <a:t>Switching with a</a:t>
            </a:r>
          </a:p>
          <a:p>
            <a:r>
              <a:rPr lang="en-US" dirty="0"/>
              <a:t> </a:t>
            </a:r>
            <a:r>
              <a:rPr lang="en-US" dirty="0" smtClean="0"/>
              <a:t>net with smaller</a:t>
            </a:r>
          </a:p>
          <a:p>
            <a:r>
              <a:rPr lang="en-US" dirty="0"/>
              <a:t> </a:t>
            </a:r>
            <a:r>
              <a:rPr lang="en-US" dirty="0" smtClean="0"/>
              <a:t>holes to pick up</a:t>
            </a:r>
          </a:p>
          <a:p>
            <a:r>
              <a:rPr lang="en-US" dirty="0"/>
              <a:t> </a:t>
            </a:r>
            <a:r>
              <a:rPr lang="en-US" dirty="0" smtClean="0"/>
              <a:t>smaller space junk.</a:t>
            </a:r>
          </a:p>
          <a:p>
            <a:r>
              <a:rPr lang="en-US" dirty="0" smtClean="0"/>
              <a:t>Here are some more</a:t>
            </a:r>
          </a:p>
          <a:p>
            <a:r>
              <a:rPr lang="en-US" dirty="0"/>
              <a:t>o</a:t>
            </a:r>
            <a:r>
              <a:rPr lang="en-US" dirty="0" smtClean="0"/>
              <a:t>f pictures that will</a:t>
            </a:r>
          </a:p>
          <a:p>
            <a:r>
              <a:rPr lang="en-US" dirty="0"/>
              <a:t> </a:t>
            </a:r>
            <a:r>
              <a:rPr lang="en-US" dirty="0" smtClean="0"/>
              <a:t>probably give us an</a:t>
            </a:r>
          </a:p>
          <a:p>
            <a:r>
              <a:rPr lang="en-US" dirty="0" smtClean="0"/>
              <a:t>Idea</a:t>
            </a:r>
          </a:p>
          <a:p>
            <a:endParaRPr lang="en-US" dirty="0"/>
          </a:p>
          <a:p>
            <a:r>
              <a:rPr lang="en-US" dirty="0" smtClean="0"/>
              <a:t>THANK YOU SO MUCH!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798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45348"/>
            <a:ext cx="6673214" cy="4472622"/>
          </a:xfrm>
        </p:spPr>
      </p:pic>
      <p:sp>
        <p:nvSpPr>
          <p:cNvPr id="5" name="TextBox 4"/>
          <p:cNvSpPr txBox="1"/>
          <p:nvPr/>
        </p:nvSpPr>
        <p:spPr>
          <a:xfrm>
            <a:off x="5952677" y="742950"/>
            <a:ext cx="44600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      </a:t>
            </a:r>
            <a:r>
              <a:rPr lang="en-US" sz="9600" dirty="0" smtClean="0"/>
              <a:t>IDEAS</a:t>
            </a:r>
            <a:endParaRPr lang="en-US" sz="96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3214" y="2145348"/>
            <a:ext cx="5518786" cy="447262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954530" y="742950"/>
            <a:ext cx="339445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 smtClean="0"/>
              <a:t>CRAZY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389508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200</Words>
  <Application>Microsoft Office PowerPoint</Application>
  <PresentationFormat>Widescreen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           Space Junk </vt:lpstr>
      <vt:lpstr>     My Helpful Opinion In My Own Words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Space Junk</dc:title>
  <dc:creator>Web Account</dc:creator>
  <cp:lastModifiedBy>Web Account</cp:lastModifiedBy>
  <cp:revision>8</cp:revision>
  <dcterms:created xsi:type="dcterms:W3CDTF">2016-04-21T23:24:21Z</dcterms:created>
  <dcterms:modified xsi:type="dcterms:W3CDTF">2016-04-22T00:28:01Z</dcterms:modified>
</cp:coreProperties>
</file>